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83ECC16-C697-42AE-A2CB-9922BAED5920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5AC3D95-F5E8-4470-8A5A-173C845D0E54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wS3qzKIyd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Mi canción favorita.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blog música </a:t>
            </a:r>
            <a:r>
              <a:rPr lang="es-MX" dirty="0" err="1" smtClean="0"/>
              <a:t>by</a:t>
            </a:r>
            <a:r>
              <a:rPr lang="es-MX" dirty="0" smtClean="0"/>
              <a:t> Alexis.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6790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96"/>
    </mc:Choice>
    <mc:Fallback>
      <p:transition spd="slow" advTm="399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000" b="0" i="1" dirty="0"/>
              <a:t>Esta canción hace que me sienta identificado ya que he perdido a una persona muy importante en mi vida, y a pesar de que ya no está aquí conmigo ha dejado una gran huella en mi corazón.</a:t>
            </a:r>
            <a:endParaRPr lang="es-MX" sz="2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1600" dirty="0"/>
              <a:t>Me cuesta ver, el amanecer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Salir y vivo triste desde el día que tu no estas aquí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Sigo pensándote y si sobreviví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Fue por que me dijiste que tengo que ser feliz Y aunque tu alma se fue en otra dirección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Aún siento presente la esencia de tu corazón en la habitación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Yo sé que no es fácil entenderlo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Se dice que alguien allá arriba te piensa sonriendo cuando llora el cielo Y no voy a olvidar todo lo que pasamos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La primera y la última vez en que nos abrazamos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Si yo sigo sintiendo tu cuerpo a mi lado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Con nada se puede borrar, ni volver al pasado Y aunque ya no estés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Tú no desapareces y yo no te olvido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Y me gusta pensar que me quedo con cada momento vivido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Tu sonrisa y tu voz todavía no se han ido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Quisiera que bajes a hablar un ratito conmigo Tú no desapareces y yo no te olvido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Y me gusta pensar que me quedo con cada momento vivido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Tu sonrisa y tu voz todavía no se han ido</a:t>
            </a:r>
            <a:r>
              <a:rPr lang="es-MX" sz="1600" dirty="0"/>
              <a:t/>
            </a:r>
            <a:br>
              <a:rPr lang="es-MX" sz="1600" dirty="0"/>
            </a:b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441423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78"/>
    </mc:Choice>
    <mc:Fallback>
      <p:transition spd="slow" advTm="2337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55000" lnSpcReduction="20000"/>
          </a:bodyPr>
          <a:lstStyle/>
          <a:p>
            <a:r>
              <a:rPr lang="es-MX" sz="3400" dirty="0"/>
              <a:t>Quisiera que bajes un rato conmigo Quisiera que bajes a hablar un ratito conmigo Por todas esas personas que se marcharon sin despedirse</a:t>
            </a:r>
            <a:br>
              <a:rPr lang="es-MX" sz="3400" dirty="0"/>
            </a:br>
            <a:r>
              <a:rPr lang="es-MX" sz="3400" dirty="0"/>
              <a:t>¡Hasta pronto! Descansen en paz Una corazonada, que no me dice nada</a:t>
            </a:r>
            <a:br>
              <a:rPr lang="es-MX" sz="3400" dirty="0"/>
            </a:br>
            <a:r>
              <a:rPr lang="es-MX" sz="3400" dirty="0"/>
              <a:t>Si yo se bien que un ángel no contesta una llamada</a:t>
            </a:r>
            <a:br>
              <a:rPr lang="es-MX" sz="3400" dirty="0"/>
            </a:br>
            <a:r>
              <a:rPr lang="es-MX" sz="3400" dirty="0"/>
              <a:t>La vida no es igual sin ti, gracias por lo bueno que te aprendí</a:t>
            </a:r>
            <a:br>
              <a:rPr lang="es-MX" sz="3400" dirty="0"/>
            </a:br>
            <a:r>
              <a:rPr lang="es-MX" sz="3400" dirty="0"/>
              <a:t>Hoy mando este verso al cielo, porque sé que estás ahí Pasó de repente, entenderlo me cuesta</a:t>
            </a:r>
            <a:br>
              <a:rPr lang="es-MX" sz="3400" dirty="0"/>
            </a:br>
            <a:r>
              <a:rPr lang="es-MX" sz="3400" dirty="0"/>
              <a:t>Son cosas que no tienen respuesta</a:t>
            </a:r>
            <a:br>
              <a:rPr lang="es-MX" sz="3400" dirty="0"/>
            </a:br>
            <a:r>
              <a:rPr lang="es-MX" sz="3400" dirty="0"/>
              <a:t>Hablo contigo, en mis sueños me contestas</a:t>
            </a:r>
            <a:br>
              <a:rPr lang="es-MX" sz="3400" dirty="0"/>
            </a:br>
            <a:r>
              <a:rPr lang="es-MX" sz="3400" dirty="0"/>
              <a:t>Me dices que el cielo es como estar de fiesta Estas sonriendo, debí suponerlo</a:t>
            </a:r>
            <a:br>
              <a:rPr lang="es-MX" sz="3400" dirty="0"/>
            </a:br>
            <a:r>
              <a:rPr lang="es-MX" sz="3400" dirty="0"/>
              <a:t>Me hablas de un lugar que yo no puedo verlo</a:t>
            </a:r>
            <a:br>
              <a:rPr lang="es-MX" sz="3400" dirty="0"/>
            </a:br>
            <a:r>
              <a:rPr lang="es-MX" sz="3400" dirty="0"/>
              <a:t>El famoso reino de lo eterno, hasta pronto</a:t>
            </a:r>
            <a:br>
              <a:rPr lang="es-MX" sz="3400" dirty="0"/>
            </a:br>
            <a:r>
              <a:rPr lang="es-MX" sz="3400" dirty="0"/>
              <a:t>Sé que algún día volveremos a vernos Tú no desapareces y yo no te olvido</a:t>
            </a:r>
            <a:br>
              <a:rPr lang="es-MX" sz="3400" dirty="0"/>
            </a:br>
            <a:r>
              <a:rPr lang="es-MX" sz="3400" dirty="0"/>
              <a:t>Y me gusta pensar que me quedo con cada momento vivido</a:t>
            </a:r>
            <a:br>
              <a:rPr lang="es-MX" sz="3400" dirty="0"/>
            </a:br>
            <a:r>
              <a:rPr lang="es-MX" sz="3400" dirty="0"/>
              <a:t>Tu sonrisa y tu voz todavía no se han ido</a:t>
            </a:r>
            <a:br>
              <a:rPr lang="es-MX" sz="3400" dirty="0"/>
            </a:br>
            <a:r>
              <a:rPr lang="es-MX" sz="3400" dirty="0"/>
              <a:t>Quisiera que bajes a hablar un ratito conmigo Tú no desapareces y yo no te olvido</a:t>
            </a:r>
            <a:br>
              <a:rPr lang="es-MX" sz="3400" dirty="0"/>
            </a:br>
            <a:r>
              <a:rPr lang="es-MX" sz="3400" dirty="0"/>
              <a:t>Y me gusta pensar que me quedo con cada momento vivido</a:t>
            </a:r>
            <a:br>
              <a:rPr lang="es-MX" sz="3400" dirty="0"/>
            </a:br>
            <a:r>
              <a:rPr lang="es-MX" sz="3400" dirty="0"/>
              <a:t>Tu sonrisa y tu voz todavía no se han ido</a:t>
            </a:r>
            <a:br>
              <a:rPr lang="es-MX" sz="3400" dirty="0"/>
            </a:br>
            <a:r>
              <a:rPr lang="es-MX" sz="3400" dirty="0"/>
              <a:t>Quisiera que bajes un rato conmigo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https://www.youtube.com/watch?v=KwS3qzKIydk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11380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609"/>
    </mc:Choice>
    <mc:Fallback>
      <p:transition spd="slow" advTm="3760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ja">
  <a:themeElements>
    <a:clrScheme name="Paja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</TotalTime>
  <Words>77</Words>
  <Application>Microsoft Office PowerPoint</Application>
  <PresentationFormat>Presentación en pantalla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Paja</vt:lpstr>
      <vt:lpstr>Mi canción favorita.</vt:lpstr>
      <vt:lpstr>Esta canción hace que me sienta identificado ya que he perdido a una persona muy importante en mi vida, y a pesar de que ya no está aquí conmigo ha dejado una gran huella en mi corazón.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canción favorita.</dc:title>
  <dc:creator>Luffi</dc:creator>
  <cp:lastModifiedBy>Luffi</cp:lastModifiedBy>
  <cp:revision>1</cp:revision>
  <dcterms:created xsi:type="dcterms:W3CDTF">2019-06-19T05:57:04Z</dcterms:created>
  <dcterms:modified xsi:type="dcterms:W3CDTF">2019-06-19T06:04:42Z</dcterms:modified>
</cp:coreProperties>
</file>